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13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CA39-5CB7-4373-B900-1685E8E459FF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EFB36-0E6F-4552-A387-8147BA20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680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0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3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490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98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4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2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6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7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3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6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2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1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9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  <p:sldLayoutId id="2147484225" r:id="rId12"/>
    <p:sldLayoutId id="2147484226" r:id="rId13"/>
    <p:sldLayoutId id="2147484227" r:id="rId14"/>
    <p:sldLayoutId id="2147484228" r:id="rId15"/>
    <p:sldLayoutId id="21474842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CCBB3-0E8F-4B3B-B42B-62EB730D7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Die FGTS Südschule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930A20-AC50-4D03-A3E2-ED7AC9AD21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800" b="1" dirty="0"/>
              <a:t>stellt sich vor</a:t>
            </a:r>
          </a:p>
        </p:txBody>
      </p:sp>
    </p:spTree>
    <p:extLst>
      <p:ext uri="{BB962C8B-B14F-4D97-AF65-F5344CB8AC3E}">
        <p14:creationId xmlns:p14="http://schemas.microsoft.com/office/powerpoint/2010/main" val="3957049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724A37-8288-4638-A550-4EF4CEEB2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Für weiteren Fragen stehen ich und mein Team gerne zur Verfügung!</a:t>
            </a:r>
            <a:endParaRPr lang="de-DE" sz="2000" dirty="0"/>
          </a:p>
          <a:p>
            <a:r>
              <a:rPr lang="de-DE" sz="2000" dirty="0"/>
              <a:t>Und nun wünschen wir Ihnen und Ihrem Kind einen erfolgreichen Schulstart und freuen uns auf eine vertrauensvolle Zusammenarbeit in den nächsten vier Jahren!</a:t>
            </a:r>
          </a:p>
          <a:p>
            <a:endParaRPr lang="de-DE" sz="2000" dirty="0"/>
          </a:p>
          <a:p>
            <a:r>
              <a:rPr lang="de-DE" sz="2000" dirty="0"/>
              <a:t>Herzlichst </a:t>
            </a:r>
          </a:p>
          <a:p>
            <a:r>
              <a:rPr lang="de-DE" sz="2000" dirty="0"/>
              <a:t>Ihre Svenja </a:t>
            </a:r>
            <a:r>
              <a:rPr lang="de-DE" sz="2000" dirty="0" err="1"/>
              <a:t>Duttlinger</a:t>
            </a:r>
            <a:r>
              <a:rPr lang="de-DE" sz="2000" dirty="0"/>
              <a:t> mit Team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757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31861-0970-4390-B500-1C47C42A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wir sind..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85C06C-3708-4DBD-B699-2B8992FAF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2309"/>
            <a:ext cx="8806300" cy="3899053"/>
          </a:xfrm>
        </p:spPr>
        <p:txBody>
          <a:bodyPr>
            <a:normAutofit/>
          </a:bodyPr>
          <a:lstStyle/>
          <a:p>
            <a:r>
              <a:rPr lang="de-DE" sz="2000" dirty="0"/>
              <a:t>Teamleitung Frau Svenja </a:t>
            </a:r>
            <a:r>
              <a:rPr lang="de-DE" sz="2000" dirty="0" err="1"/>
              <a:t>Duttlinger</a:t>
            </a:r>
            <a:r>
              <a:rPr lang="de-DE" sz="2000" dirty="0"/>
              <a:t> (Erziehungswissenschaftlerin </a:t>
            </a:r>
            <a:r>
              <a:rPr lang="de-DE" sz="2000" dirty="0" smtClean="0"/>
              <a:t>M.A</a:t>
            </a:r>
            <a:r>
              <a:rPr lang="de-DE" sz="2000" dirty="0"/>
              <a:t>.)</a:t>
            </a:r>
          </a:p>
          <a:p>
            <a:r>
              <a:rPr lang="de-DE" sz="2000"/>
              <a:t>Stellvertretung </a:t>
            </a:r>
            <a:r>
              <a:rPr lang="de-DE" sz="2000" smtClean="0"/>
              <a:t>(</a:t>
            </a:r>
            <a:r>
              <a:rPr lang="de-DE" sz="2000" dirty="0"/>
              <a:t>Erzieher)</a:t>
            </a:r>
          </a:p>
          <a:p>
            <a:r>
              <a:rPr lang="de-DE" sz="2000" dirty="0"/>
              <a:t>5</a:t>
            </a:r>
            <a:r>
              <a:rPr lang="de-DE" sz="2000" dirty="0" smtClean="0"/>
              <a:t> </a:t>
            </a:r>
            <a:r>
              <a:rPr lang="de-DE" sz="2000" dirty="0"/>
              <a:t>pädagogische Fachkräfte</a:t>
            </a:r>
          </a:p>
          <a:p>
            <a:r>
              <a:rPr lang="de-DE" sz="2000" dirty="0"/>
              <a:t>2</a:t>
            </a:r>
            <a:r>
              <a:rPr lang="de-DE" sz="2000" dirty="0" smtClean="0"/>
              <a:t> </a:t>
            </a:r>
            <a:r>
              <a:rPr lang="de-DE" sz="2000" dirty="0"/>
              <a:t>Zusatzkraft</a:t>
            </a:r>
          </a:p>
          <a:p>
            <a:r>
              <a:rPr lang="de-DE" sz="2000" dirty="0"/>
              <a:t>3</a:t>
            </a:r>
            <a:r>
              <a:rPr lang="de-DE" sz="2000" dirty="0" smtClean="0"/>
              <a:t> </a:t>
            </a:r>
            <a:r>
              <a:rPr lang="de-DE" sz="2000" dirty="0"/>
              <a:t>Küchenkräfte</a:t>
            </a:r>
          </a:p>
          <a:p>
            <a:r>
              <a:rPr lang="de-DE" sz="2000" dirty="0" smtClean="0"/>
              <a:t>Ca. 140-150 </a:t>
            </a:r>
            <a:r>
              <a:rPr lang="de-DE" sz="2000" dirty="0"/>
              <a:t>Kinder</a:t>
            </a:r>
          </a:p>
        </p:txBody>
      </p:sp>
    </p:spTree>
    <p:extLst>
      <p:ext uri="{BB962C8B-B14F-4D97-AF65-F5344CB8AC3E}">
        <p14:creationId xmlns:p14="http://schemas.microsoft.com/office/powerpoint/2010/main" val="403611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6AFF8-4539-46B0-8F7E-08CF4D7A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 wir sind..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A41F5A-9CAF-4AA2-A7FE-2E43EAA8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000" dirty="0" smtClean="0"/>
              <a:t>Die FGTS Südschule hat zwei Standorte auf dem Schulgelände:</a:t>
            </a:r>
          </a:p>
          <a:p>
            <a:r>
              <a:rPr lang="de-DE" sz="2000" dirty="0" smtClean="0"/>
              <a:t>Den „Pavillon“ (über den Schulhof die Treppe hinunter) plus zwei „Zusatzräume“ auf dem kleinen Schulhof vor dem „Pavillon“ – 1. und 2. Klasse</a:t>
            </a:r>
          </a:p>
          <a:p>
            <a:r>
              <a:rPr lang="de-DE" sz="2000" dirty="0" smtClean="0"/>
              <a:t>Die „neuen Räume“ (2. OG im „Blauen Haus“) – 3. und 4. Klasse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0857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EC5FB-8ACF-4FE2-BA52-D08FA4AE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07FF99-163F-4D8E-9683-6234A600E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12.30h </a:t>
            </a:r>
            <a:r>
              <a:rPr lang="de-DE" sz="2000" dirty="0"/>
              <a:t>– die FGTS öffnet – </a:t>
            </a:r>
            <a:r>
              <a:rPr lang="de-DE" sz="2000" dirty="0" smtClean="0"/>
              <a:t>Die Kinder </a:t>
            </a:r>
            <a:r>
              <a:rPr lang="de-DE" sz="2000" dirty="0"/>
              <a:t>kommen selbständig in unsere Räume</a:t>
            </a:r>
          </a:p>
          <a:p>
            <a:r>
              <a:rPr lang="de-DE" sz="2000" dirty="0"/>
              <a:t>1. Klasse wird in der ersten Zeit </a:t>
            </a:r>
            <a:r>
              <a:rPr lang="de-DE" sz="2000" dirty="0" smtClean="0"/>
              <a:t>von den Lehrern zur FGTS geleitet</a:t>
            </a:r>
            <a:endParaRPr lang="de-DE" sz="2000" dirty="0"/>
          </a:p>
          <a:p>
            <a:r>
              <a:rPr lang="de-DE" sz="2000" dirty="0"/>
              <a:t>Anmeldung der Kinder in der </a:t>
            </a:r>
            <a:r>
              <a:rPr lang="de-DE" sz="2000" dirty="0" smtClean="0"/>
              <a:t>Betreuung und Nachforschen fehlender Kinder</a:t>
            </a:r>
            <a:endParaRPr lang="de-DE" sz="2000" dirty="0"/>
          </a:p>
          <a:p>
            <a:r>
              <a:rPr lang="de-DE" sz="2000" dirty="0"/>
              <a:t>1. und 2. Klasse </a:t>
            </a:r>
            <a:r>
              <a:rPr lang="de-DE" sz="2000" dirty="0" smtClean="0"/>
              <a:t>essen ab 12.30h parallel in </a:t>
            </a:r>
            <a:r>
              <a:rPr lang="de-DE" sz="2000" dirty="0"/>
              <a:t>2</a:t>
            </a:r>
            <a:r>
              <a:rPr lang="de-DE" sz="2000" dirty="0" smtClean="0"/>
              <a:t> Essensgruppen </a:t>
            </a:r>
            <a:endParaRPr lang="de-DE" sz="2000" dirty="0"/>
          </a:p>
          <a:p>
            <a:r>
              <a:rPr lang="de-DE" sz="2000" dirty="0"/>
              <a:t>Auch die Kinder, die nicht </a:t>
            </a:r>
            <a:r>
              <a:rPr lang="de-DE" sz="2000" dirty="0" smtClean="0"/>
              <a:t>zum </a:t>
            </a:r>
            <a:r>
              <a:rPr lang="de-DE" sz="2000" dirty="0"/>
              <a:t>Essen angemeldet sind, gehen mit und verzehren ihr mitgebrachtes Esse</a:t>
            </a:r>
            <a:r>
              <a:rPr lang="de-DE" sz="22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9904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2D128-9CF7-494A-9F0C-D3492945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F8A503-061B-4DA6-A8A3-4719D9805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Nach dem Essen Hausaufgabenbetreuung </a:t>
            </a:r>
            <a:r>
              <a:rPr lang="de-DE" sz="2000" dirty="0" smtClean="0"/>
              <a:t>1. und 2. Klasse von 13-14h </a:t>
            </a:r>
          </a:p>
          <a:p>
            <a:r>
              <a:rPr lang="de-DE" sz="2000" dirty="0" smtClean="0"/>
              <a:t>Danach </a:t>
            </a:r>
            <a:r>
              <a:rPr lang="de-DE" sz="2000" dirty="0"/>
              <a:t>freies Spiel bis zur </a:t>
            </a:r>
            <a:r>
              <a:rPr lang="de-DE" sz="2000" dirty="0" smtClean="0"/>
              <a:t>ersten Abholzeit </a:t>
            </a:r>
            <a:r>
              <a:rPr lang="de-DE" sz="2000" dirty="0"/>
              <a:t>um 15h</a:t>
            </a:r>
          </a:p>
          <a:p>
            <a:r>
              <a:rPr lang="de-DE" sz="2000" dirty="0"/>
              <a:t>13.20h Eintreffen der Kinder, die 6 Stunden oder </a:t>
            </a:r>
            <a:r>
              <a:rPr lang="de-DE" sz="2000" dirty="0" smtClean="0"/>
              <a:t>AGs </a:t>
            </a:r>
            <a:r>
              <a:rPr lang="de-DE" sz="2000" dirty="0"/>
              <a:t>haben</a:t>
            </a:r>
          </a:p>
          <a:p>
            <a:r>
              <a:rPr lang="de-DE" sz="2000" dirty="0" smtClean="0"/>
              <a:t> </a:t>
            </a:r>
            <a:r>
              <a:rPr lang="de-DE" sz="2000" dirty="0"/>
              <a:t>Essen </a:t>
            </a:r>
            <a:r>
              <a:rPr lang="de-DE" sz="2000" dirty="0" smtClean="0"/>
              <a:t>3. und 4. Klasse sowie AG-Kinder in </a:t>
            </a:r>
            <a:r>
              <a:rPr lang="de-DE" sz="2000" dirty="0"/>
              <a:t>2</a:t>
            </a:r>
            <a:r>
              <a:rPr lang="de-DE" sz="2000" dirty="0" smtClean="0"/>
              <a:t> </a:t>
            </a:r>
            <a:r>
              <a:rPr lang="de-DE" sz="2000" dirty="0"/>
              <a:t>Essensgruppen</a:t>
            </a:r>
          </a:p>
          <a:p>
            <a:r>
              <a:rPr lang="de-DE" sz="2000" dirty="0" smtClean="0"/>
              <a:t>14-15h </a:t>
            </a:r>
            <a:r>
              <a:rPr lang="de-DE" sz="2000" dirty="0"/>
              <a:t>Hausaufgabenbetreuung 3. und 4. </a:t>
            </a:r>
            <a:r>
              <a:rPr lang="de-DE" sz="2000" dirty="0" smtClean="0"/>
              <a:t>Klasse, sowie AG-Kinder</a:t>
            </a:r>
          </a:p>
          <a:p>
            <a:r>
              <a:rPr lang="de-DE" sz="2000" dirty="0" smtClean="0"/>
              <a:t>Die Hausaufgabenbetreuung wird von den </a:t>
            </a:r>
            <a:r>
              <a:rPr lang="de-DE" sz="2000" dirty="0" err="1" smtClean="0"/>
              <a:t>LehrerInnen</a:t>
            </a:r>
            <a:r>
              <a:rPr lang="de-DE" sz="2000" dirty="0" smtClean="0"/>
              <a:t> der Südschule sowie des FGTS-Personals in Zusammenarbeit durchgeführt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1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3E60A-A4AE-4B68-9047-1DBF60D9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3F5331-B64E-47B0-8045-488C0CAF5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Ca. 14.45h Imbiss in Form von Obst und Gemüse</a:t>
            </a:r>
          </a:p>
          <a:p>
            <a:r>
              <a:rPr lang="de-DE" sz="2000" dirty="0" smtClean="0"/>
              <a:t>15h </a:t>
            </a:r>
            <a:r>
              <a:rPr lang="de-DE" sz="2000" dirty="0"/>
              <a:t>Abholzeit – Abholen der </a:t>
            </a:r>
            <a:r>
              <a:rPr lang="de-DE" sz="2000" dirty="0" smtClean="0"/>
              <a:t>Kinder, die bis 15h angemeldet sind </a:t>
            </a:r>
            <a:r>
              <a:rPr lang="de-DE" sz="2000" dirty="0"/>
              <a:t>oder selbständiges </a:t>
            </a:r>
            <a:r>
              <a:rPr lang="de-DE" sz="2000" dirty="0" smtClean="0"/>
              <a:t>Gehen (je nach Absprache)</a:t>
            </a:r>
            <a:endParaRPr lang="de-DE" sz="2000" dirty="0"/>
          </a:p>
          <a:p>
            <a:r>
              <a:rPr lang="de-DE" sz="2000" dirty="0"/>
              <a:t>Abholung nur durch berechtigte Personen – bitte in Vertrag eintragen</a:t>
            </a:r>
          </a:p>
          <a:p>
            <a:r>
              <a:rPr lang="de-DE" sz="2000" dirty="0"/>
              <a:t>Bitte Kinder nicht vor 15h abholen  - erhebliche Störung des </a:t>
            </a:r>
            <a:r>
              <a:rPr lang="de-DE" sz="2000" dirty="0" smtClean="0"/>
              <a:t>FGTS-Ablaufes</a:t>
            </a:r>
          </a:p>
          <a:p>
            <a:r>
              <a:rPr lang="de-DE" sz="2000" dirty="0" smtClean="0"/>
              <a:t>15-Uhr-Kinder bitte pünktlich abholen, da ab 15h kein Versicherungsschutz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84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01D67-4EAB-4B44-8AC3-8F5A7F71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7C730-1618-48A7-B62A-1A1D2F4A5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000" dirty="0"/>
              <a:t>Ab 15.15h – 16.30h wechselndes Angebot an </a:t>
            </a:r>
            <a:r>
              <a:rPr lang="de-DE" sz="2000" dirty="0" err="1"/>
              <a:t>AG´s</a:t>
            </a:r>
            <a:r>
              <a:rPr lang="de-DE" sz="2000" dirty="0"/>
              <a:t> und Projekten </a:t>
            </a:r>
          </a:p>
          <a:p>
            <a:r>
              <a:rPr lang="de-DE" sz="2000" dirty="0"/>
              <a:t>Auch hier bitte Abholzeit beachten - kein Herausholen von Kindern aus </a:t>
            </a:r>
            <a:r>
              <a:rPr lang="de-DE" sz="2000" dirty="0" err="1"/>
              <a:t>AG´s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5360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u="sng" dirty="0"/>
              <a:t>Tagesablauf der </a:t>
            </a:r>
            <a:r>
              <a:rPr lang="de-DE" b="1" i="1" u="sng" dirty="0" err="1" smtClean="0"/>
              <a:t>FGTS-Südschule</a:t>
            </a:r>
            <a:r>
              <a:rPr lang="de-DE" b="1" i="1" u="sng" dirty="0" smtClean="0"/>
              <a:t> </a:t>
            </a: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281857"/>
              </p:ext>
            </p:extLst>
          </p:nvPr>
        </p:nvGraphicFramePr>
        <p:xfrm>
          <a:off x="677335" y="1453090"/>
          <a:ext cx="9054494" cy="3745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223">
                  <a:extLst>
                    <a:ext uri="{9D8B030D-6E8A-4147-A177-3AD203B41FA5}">
                      <a16:colId xmlns:a16="http://schemas.microsoft.com/office/drawing/2014/main" val="3378285172"/>
                    </a:ext>
                  </a:extLst>
                </a:gridCol>
                <a:gridCol w="4028973">
                  <a:extLst>
                    <a:ext uri="{9D8B030D-6E8A-4147-A177-3AD203B41FA5}">
                      <a16:colId xmlns:a16="http://schemas.microsoft.com/office/drawing/2014/main" val="719065366"/>
                    </a:ext>
                  </a:extLst>
                </a:gridCol>
                <a:gridCol w="4010298">
                  <a:extLst>
                    <a:ext uri="{9D8B030D-6E8A-4147-A177-3AD203B41FA5}">
                      <a16:colId xmlns:a16="http://schemas.microsoft.com/office/drawing/2014/main" val="1705153017"/>
                    </a:ext>
                  </a:extLst>
                </a:gridCol>
              </a:tblGrid>
              <a:tr h="434716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Uhrzeit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Klasse und 2. Klasse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Klasse und 4. Klasse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6415037"/>
                  </a:ext>
                </a:extLst>
              </a:tr>
              <a:tr h="434716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12.30h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Anmelden und Essen im </a:t>
                      </a: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Pavillon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Anmelden und freies Spiel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1142960"/>
                  </a:ext>
                </a:extLst>
              </a:tr>
              <a:tr h="36709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13h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Mo-Do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Hausaufgaben</a:t>
                      </a:r>
                      <a:r>
                        <a:rPr lang="de-DE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bis max.</a:t>
                      </a:r>
                      <a:r>
                        <a:rPr lang="de-DE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14h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5374691"/>
                  </a:ext>
                </a:extLst>
              </a:tr>
              <a:tr h="434716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13.20h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Essen im Pavillon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2128051"/>
                  </a:ext>
                </a:extLst>
              </a:tr>
              <a:tr h="437490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Freies Spiel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Mo-Do: Hausaufgaben bis max. 15h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9250657"/>
                  </a:ext>
                </a:extLst>
              </a:tr>
              <a:tr h="434716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14.45h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Imbiss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Imbiss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073878"/>
                  </a:ext>
                </a:extLst>
              </a:tr>
              <a:tr h="381509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Abholzeit der kurzen Gruppen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Abholzeit kurze Gruppen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037171"/>
                  </a:ext>
                </a:extLst>
              </a:tr>
              <a:tr h="38625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15.15h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Beginn Ag´s der langen Gruppen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Beginn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Ag´s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der langen Gruppen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173610"/>
                  </a:ext>
                </a:extLst>
              </a:tr>
              <a:tr h="434716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Ende der Betreuungszeit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Ende der Betreuungszeit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436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79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9422C-F04E-4C70-8E01-092C562E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r>
              <a:rPr lang="de-DE" dirty="0"/>
              <a:t>Was uns noch wichtig ist…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C628A-9AFB-40AF-A94B-F36DBB1FF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5737"/>
            <a:ext cx="8596668" cy="4225625"/>
          </a:xfrm>
        </p:spPr>
        <p:txBody>
          <a:bodyPr>
            <a:normAutofit/>
          </a:bodyPr>
          <a:lstStyle/>
          <a:p>
            <a:r>
              <a:rPr lang="de-DE" sz="2000" dirty="0"/>
              <a:t>Kein </a:t>
            </a:r>
            <a:r>
              <a:rPr lang="de-DE" sz="2000" dirty="0" err="1"/>
              <a:t>Nachhauseschicken</a:t>
            </a:r>
            <a:r>
              <a:rPr lang="de-DE" sz="2000" dirty="0"/>
              <a:t> von Kindern aufgrund von SMS oder Anrufen</a:t>
            </a:r>
          </a:p>
          <a:p>
            <a:r>
              <a:rPr lang="de-DE" sz="2000" dirty="0"/>
              <a:t>Bitte keine Anrufe für kurzfristige persönliche Absprachen - Besprechen Sie alle wichtigen Details des Tages außerhalb der Betreuungszeit oder machen Sie einen Vermerk im Südschulheft für uns</a:t>
            </a:r>
          </a:p>
          <a:p>
            <a:r>
              <a:rPr lang="de-DE" sz="2000" dirty="0"/>
              <a:t>Im Krankheitsfall: Kind in der Verwaltung bis 8.45h des selben Tages vom Essen UND von der Betreuung </a:t>
            </a:r>
            <a:r>
              <a:rPr lang="de-DE" sz="2000" dirty="0" smtClean="0"/>
              <a:t>abmelden </a:t>
            </a:r>
            <a:r>
              <a:rPr lang="de-DE" sz="2000" dirty="0"/>
              <a:t>(Tel.: 06894-38795-17, Mail: gbq-st.ingbert@t-online.de) </a:t>
            </a:r>
          </a:p>
          <a:p>
            <a:r>
              <a:rPr lang="de-DE" sz="2000" dirty="0"/>
              <a:t>Ebenfalls müssen Sie unsere Nachmittagsbetreuung darüber informieren (Anruf, Anrufbeantworter oder SMS), dass Ihr Kind nicht an der Betreuung und am Essen teil nimmt (Tel</a:t>
            </a:r>
            <a:r>
              <a:rPr lang="de-DE" sz="2000" dirty="0" smtClean="0"/>
              <a:t>. Nachmittagsbetreuung: </a:t>
            </a:r>
            <a:r>
              <a:rPr lang="de-DE" sz="2000" dirty="0"/>
              <a:t>0171-8635841)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773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556</Words>
  <Application>Microsoft Office PowerPoint</Application>
  <PresentationFormat>Breitbild</PresentationFormat>
  <Paragraphs>75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Facette</vt:lpstr>
      <vt:lpstr>Die FGTS Südschule </vt:lpstr>
      <vt:lpstr>Wer wir sind..</vt:lpstr>
      <vt:lpstr>Wo wir sind..</vt:lpstr>
      <vt:lpstr>Unser Ablauf</vt:lpstr>
      <vt:lpstr>Unser Ablauf</vt:lpstr>
      <vt:lpstr>Unser Ablauf</vt:lpstr>
      <vt:lpstr>Unser Ablauf</vt:lpstr>
      <vt:lpstr>Tagesablauf der FGTS-Südschule  </vt:lpstr>
      <vt:lpstr>Was uns noch wichtig ist…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FGTS Südschule </dc:title>
  <dc:creator>Svenja Duttlinger</dc:creator>
  <cp:lastModifiedBy>fgts-südschule</cp:lastModifiedBy>
  <cp:revision>35</cp:revision>
  <cp:lastPrinted>2020-06-17T13:46:08Z</cp:lastPrinted>
  <dcterms:created xsi:type="dcterms:W3CDTF">2018-06-07T11:06:43Z</dcterms:created>
  <dcterms:modified xsi:type="dcterms:W3CDTF">2020-10-06T12:17:22Z</dcterms:modified>
</cp:coreProperties>
</file>